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095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595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796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221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065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265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470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433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478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785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43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BB16-FF93-4208-989F-ED2481B575C6}" type="datetimeFigureOut">
              <a:rPr lang="en-ZA" smtClean="0"/>
              <a:t>21 10 2020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78C0-E07B-4272-8C3A-0888BD0FBED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533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Graad</a:t>
            </a:r>
            <a:r>
              <a:rPr lang="en-ZA" dirty="0" smtClean="0"/>
              <a:t> 5 PSW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 smtClean="0"/>
              <a:t>Kwartaal</a:t>
            </a:r>
            <a:r>
              <a:rPr lang="en-ZA" dirty="0" smtClean="0"/>
              <a:t> 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372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Week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u="sng" dirty="0" err="1" smtClean="0"/>
              <a:t>Feeste</a:t>
            </a:r>
            <a:r>
              <a:rPr lang="en-ZA" u="sng" dirty="0" smtClean="0"/>
              <a:t> en </a:t>
            </a:r>
            <a:r>
              <a:rPr lang="en-ZA" u="sng" dirty="0" err="1" smtClean="0"/>
              <a:t>gebruike</a:t>
            </a:r>
            <a:r>
              <a:rPr lang="en-ZA" u="sng" dirty="0" smtClean="0"/>
              <a:t> </a:t>
            </a:r>
            <a:r>
              <a:rPr lang="en-ZA" u="sng" dirty="0" err="1" smtClean="0"/>
              <a:t>binne</a:t>
            </a:r>
            <a:r>
              <a:rPr lang="en-ZA" u="sng" dirty="0" smtClean="0"/>
              <a:t> </a:t>
            </a:r>
            <a:r>
              <a:rPr lang="en-ZA" u="sng" dirty="0" err="1" smtClean="0"/>
              <a:t>verskillende</a:t>
            </a:r>
            <a:r>
              <a:rPr lang="en-ZA" u="sng" dirty="0" smtClean="0"/>
              <a:t> </a:t>
            </a:r>
            <a:r>
              <a:rPr lang="en-ZA" u="sng" dirty="0" err="1" smtClean="0"/>
              <a:t>gelowe</a:t>
            </a:r>
            <a:r>
              <a:rPr lang="en-ZA" dirty="0" smtClean="0"/>
              <a:t>. (Bl. 96)</a:t>
            </a:r>
          </a:p>
          <a:p>
            <a:r>
              <a:rPr lang="en-ZA" dirty="0" err="1" smtClean="0"/>
              <a:t>Sleutelwoorde</a:t>
            </a:r>
            <a:r>
              <a:rPr lang="en-ZA" dirty="0" smtClean="0"/>
              <a:t>.</a:t>
            </a:r>
          </a:p>
          <a:p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Diwali:</a:t>
            </a:r>
          </a:p>
          <a:p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Eid-</a:t>
            </a:r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oel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fiter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Koran:</a:t>
            </a:r>
          </a:p>
          <a:p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Ramadan:</a:t>
            </a:r>
          </a:p>
          <a:p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Batmitswa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Mohel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Sinagoge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Tora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Vaardigheidsfokus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 Lees. </a:t>
            </a:r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98 (</a:t>
            </a:r>
            <a:r>
              <a:rPr lang="en-ZA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Voltooi</a:t>
            </a:r>
            <a:r>
              <a:rPr lang="en-ZA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64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Memo. (</a:t>
            </a:r>
            <a:r>
              <a:rPr lang="en-ZA" dirty="0" err="1" smtClean="0"/>
              <a:t>vaardigheidfokus:Lees</a:t>
            </a:r>
            <a:r>
              <a:rPr lang="en-ZA" dirty="0" smtClean="0"/>
              <a:t>. (</a:t>
            </a:r>
            <a:r>
              <a:rPr lang="en-ZA" dirty="0" err="1" smtClean="0"/>
              <a:t>bl</a:t>
            </a:r>
            <a:r>
              <a:rPr lang="en-ZA" dirty="0" smtClean="0"/>
              <a:t> 98)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1.</a:t>
            </a:r>
            <a:r>
              <a:rPr lang="en-ZA" dirty="0" smtClean="0"/>
              <a:t> </a:t>
            </a:r>
            <a:r>
              <a:rPr lang="en-ZA" sz="2000" dirty="0" err="1" smtClean="0"/>
              <a:t>Einde</a:t>
            </a:r>
            <a:r>
              <a:rPr lang="en-ZA" sz="2000" dirty="0" smtClean="0"/>
              <a:t> van September of begin van </a:t>
            </a:r>
            <a:r>
              <a:rPr lang="en-ZA" sz="2000" dirty="0" err="1" smtClean="0"/>
              <a:t>Oktober</a:t>
            </a:r>
            <a:r>
              <a:rPr lang="en-ZA" sz="2000" dirty="0" smtClean="0"/>
              <a:t>.</a:t>
            </a:r>
          </a:p>
          <a:p>
            <a:r>
              <a:rPr lang="en-ZA" sz="2000" dirty="0" smtClean="0"/>
              <a:t>2. Om God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vra</a:t>
            </a:r>
            <a:r>
              <a:rPr lang="en-ZA" sz="2000" dirty="0" smtClean="0"/>
              <a:t> </a:t>
            </a:r>
            <a:r>
              <a:rPr lang="en-ZA" sz="2000" dirty="0" err="1" smtClean="0"/>
              <a:t>om</a:t>
            </a:r>
            <a:r>
              <a:rPr lang="en-ZA" sz="2000" dirty="0" smtClean="0"/>
              <a:t> </a:t>
            </a:r>
            <a:r>
              <a:rPr lang="en-ZA" sz="2000" dirty="0" err="1" smtClean="0"/>
              <a:t>genadig</a:t>
            </a:r>
            <a:r>
              <a:rPr lang="en-ZA" sz="2000" dirty="0" smtClean="0"/>
              <a:t> en </a:t>
            </a:r>
            <a:r>
              <a:rPr lang="en-ZA" sz="2000" dirty="0" err="1" smtClean="0"/>
              <a:t>regverdig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wees</a:t>
            </a:r>
            <a:r>
              <a:rPr lang="en-ZA" sz="2000" dirty="0" smtClean="0"/>
              <a:t>.</a:t>
            </a:r>
          </a:p>
          <a:p>
            <a:r>
              <a:rPr lang="en-ZA" sz="2000" dirty="0" smtClean="0"/>
              <a:t>3. </a:t>
            </a:r>
            <a:r>
              <a:rPr lang="en-ZA" sz="2000" dirty="0" err="1"/>
              <a:t>N</a:t>
            </a:r>
            <a:r>
              <a:rPr lang="en-ZA" sz="2000" dirty="0" err="1" smtClean="0"/>
              <a:t>ikah</a:t>
            </a:r>
            <a:r>
              <a:rPr lang="en-ZA" sz="2000" dirty="0" smtClean="0"/>
              <a:t> </a:t>
            </a:r>
          </a:p>
          <a:p>
            <a:r>
              <a:rPr lang="en-ZA" sz="2000" dirty="0" smtClean="0"/>
              <a:t>4.Gebou </a:t>
            </a:r>
            <a:r>
              <a:rPr lang="en-ZA" sz="2000" dirty="0" err="1" smtClean="0"/>
              <a:t>waar</a:t>
            </a:r>
            <a:r>
              <a:rPr lang="en-ZA" sz="2000" dirty="0" smtClean="0"/>
              <a:t> Moslem-</a:t>
            </a:r>
            <a:r>
              <a:rPr lang="en-ZA" sz="2000" dirty="0" err="1" smtClean="0"/>
              <a:t>mense</a:t>
            </a:r>
            <a:r>
              <a:rPr lang="en-ZA" sz="2000" dirty="0" smtClean="0"/>
              <a:t> </a:t>
            </a:r>
            <a:r>
              <a:rPr lang="en-ZA" sz="2000" dirty="0" err="1" smtClean="0"/>
              <a:t>saamkom</a:t>
            </a:r>
            <a:r>
              <a:rPr lang="en-ZA" sz="2000" dirty="0" smtClean="0"/>
              <a:t> </a:t>
            </a:r>
            <a:r>
              <a:rPr lang="en-ZA" sz="2000" dirty="0" err="1" smtClean="0"/>
              <a:t>om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bid.</a:t>
            </a:r>
          </a:p>
          <a:p>
            <a:pPr marL="0" indent="0">
              <a:buNone/>
            </a:pPr>
            <a:r>
              <a:rPr lang="en-ZA" b="1" u="sng" dirty="0" err="1" smtClean="0"/>
              <a:t>Woordeboekvaardighede</a:t>
            </a:r>
            <a:r>
              <a:rPr lang="en-ZA" dirty="0" smtClean="0"/>
              <a:t>:</a:t>
            </a:r>
          </a:p>
          <a:p>
            <a:r>
              <a:rPr lang="en-ZA" sz="2000" dirty="0" err="1" smtClean="0"/>
              <a:t>Versoening</a:t>
            </a:r>
            <a:r>
              <a:rPr lang="en-ZA" sz="2000" dirty="0" smtClean="0"/>
              <a:t>: Om </a:t>
            </a:r>
            <a:r>
              <a:rPr lang="en-ZA" sz="2000" dirty="0" err="1" smtClean="0"/>
              <a:t>vrede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maak</a:t>
            </a:r>
            <a:r>
              <a:rPr lang="en-ZA" sz="2000" dirty="0" smtClean="0"/>
              <a:t>.</a:t>
            </a:r>
          </a:p>
          <a:p>
            <a:r>
              <a:rPr lang="en-ZA" sz="2000" dirty="0" smtClean="0"/>
              <a:t>Rabbi: </a:t>
            </a:r>
            <a:r>
              <a:rPr lang="en-ZA" sz="2000" dirty="0" err="1" smtClean="0"/>
              <a:t>Joodse</a:t>
            </a:r>
            <a:r>
              <a:rPr lang="en-ZA" sz="2000" dirty="0" smtClean="0"/>
              <a:t> </a:t>
            </a:r>
            <a:r>
              <a:rPr lang="en-ZA" sz="2000" dirty="0" err="1" smtClean="0"/>
              <a:t>onderwyser</a:t>
            </a:r>
            <a:r>
              <a:rPr lang="en-ZA" sz="2000" dirty="0" smtClean="0"/>
              <a:t> van </a:t>
            </a:r>
            <a:r>
              <a:rPr lang="en-ZA" sz="2000" dirty="0" err="1" smtClean="0"/>
              <a:t>Joodse</a:t>
            </a:r>
            <a:r>
              <a:rPr lang="en-ZA" sz="2000" dirty="0" smtClean="0"/>
              <a:t> wet.</a:t>
            </a:r>
          </a:p>
          <a:p>
            <a:r>
              <a:rPr lang="en-ZA" sz="2000" dirty="0" err="1" smtClean="0"/>
              <a:t>Moskee</a:t>
            </a:r>
            <a:r>
              <a:rPr lang="en-ZA" sz="2000" dirty="0" smtClean="0"/>
              <a:t>: </a:t>
            </a:r>
            <a:r>
              <a:rPr lang="en-ZA" sz="2000" dirty="0" err="1" smtClean="0"/>
              <a:t>Islamitiese</a:t>
            </a:r>
            <a:r>
              <a:rPr lang="en-ZA" sz="2000" dirty="0" smtClean="0"/>
              <a:t> temple.</a:t>
            </a:r>
          </a:p>
          <a:p>
            <a:r>
              <a:rPr lang="en-ZA" sz="2000" dirty="0" err="1" smtClean="0"/>
              <a:t>Nikah</a:t>
            </a:r>
            <a:r>
              <a:rPr lang="en-ZA" sz="2000" dirty="0" smtClean="0"/>
              <a:t>: </a:t>
            </a:r>
            <a:r>
              <a:rPr lang="en-ZA" sz="2000" dirty="0" err="1" smtClean="0"/>
              <a:t>Islamitiese</a:t>
            </a:r>
            <a:r>
              <a:rPr lang="en-ZA" sz="2000" dirty="0" smtClean="0"/>
              <a:t> </a:t>
            </a:r>
            <a:r>
              <a:rPr lang="en-ZA" sz="2000" dirty="0" err="1" smtClean="0"/>
              <a:t>trou</a:t>
            </a:r>
            <a:r>
              <a:rPr lang="en-ZA" sz="2000" dirty="0" smtClean="0"/>
              <a:t> </a:t>
            </a:r>
            <a:r>
              <a:rPr lang="en-ZA" sz="2000" dirty="0" err="1" smtClean="0"/>
              <a:t>seremonie</a:t>
            </a:r>
            <a:r>
              <a:rPr lang="en-ZA" sz="2000" dirty="0" smtClean="0"/>
              <a:t>.</a:t>
            </a:r>
            <a:endParaRPr lang="en-ZA" sz="2000" dirty="0"/>
          </a:p>
        </p:txBody>
      </p:sp>
      <p:sp>
        <p:nvSpPr>
          <p:cNvPr id="4" name="Explosion 1 3"/>
          <p:cNvSpPr/>
          <p:nvPr/>
        </p:nvSpPr>
        <p:spPr>
          <a:xfrm>
            <a:off x="7105357" y="1690688"/>
            <a:ext cx="4248443" cy="378420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8370277" y="3137095"/>
            <a:ext cx="1842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LEER !!!</a:t>
            </a:r>
            <a:endParaRPr lang="en-ZA" sz="3200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7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/>
          <a:lstStyle/>
          <a:p>
            <a:r>
              <a:rPr lang="en-ZA" dirty="0" smtClean="0"/>
              <a:t>Week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296"/>
            <a:ext cx="10515600" cy="5233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u="sng" dirty="0" err="1" smtClean="0"/>
              <a:t>Feeste</a:t>
            </a:r>
            <a:r>
              <a:rPr lang="en-ZA" b="1" u="sng" dirty="0" smtClean="0"/>
              <a:t> en </a:t>
            </a:r>
            <a:r>
              <a:rPr lang="en-ZA" b="1" u="sng" dirty="0" err="1" smtClean="0"/>
              <a:t>gebruike</a:t>
            </a:r>
            <a:r>
              <a:rPr lang="en-ZA" b="1" u="sng" dirty="0" smtClean="0"/>
              <a:t> van </a:t>
            </a:r>
            <a:r>
              <a:rPr lang="en-ZA" b="1" u="sng" dirty="0" err="1" smtClean="0"/>
              <a:t>Christenskap</a:t>
            </a:r>
            <a:r>
              <a:rPr lang="en-ZA" b="1" u="sng" dirty="0" smtClean="0"/>
              <a:t>, </a:t>
            </a:r>
            <a:r>
              <a:rPr lang="en-ZA" b="1" u="sng" dirty="0" err="1" smtClean="0"/>
              <a:t>Boeddhisme</a:t>
            </a:r>
            <a:r>
              <a:rPr lang="en-ZA" b="1" u="sng" dirty="0" smtClean="0"/>
              <a:t> en </a:t>
            </a:r>
            <a:r>
              <a:rPr lang="en-ZA" b="1" u="sng" dirty="0" err="1" smtClean="0"/>
              <a:t>Tradisionele</a:t>
            </a:r>
            <a:r>
              <a:rPr lang="en-ZA" b="1" u="sng" dirty="0" smtClean="0"/>
              <a:t> </a:t>
            </a:r>
            <a:r>
              <a:rPr lang="en-ZA" b="1" u="sng" dirty="0" err="1" smtClean="0"/>
              <a:t>Afrika-godsdienste</a:t>
            </a:r>
            <a:r>
              <a:rPr lang="en-ZA" b="1" u="sng" dirty="0" smtClean="0"/>
              <a:t>. (</a:t>
            </a:r>
            <a:r>
              <a:rPr lang="en-ZA" b="1" u="sng" dirty="0" err="1" smtClean="0"/>
              <a:t>Bl</a:t>
            </a:r>
            <a:r>
              <a:rPr lang="en-ZA" b="1" u="sng" dirty="0" smtClean="0"/>
              <a:t> 100)</a:t>
            </a:r>
          </a:p>
          <a:p>
            <a:pPr marL="0" indent="0">
              <a:buNone/>
            </a:pPr>
            <a:r>
              <a:rPr lang="en-ZA" u="sng" dirty="0" err="1" smtClean="0"/>
              <a:t>Sleutelwoorde</a:t>
            </a:r>
            <a:r>
              <a:rPr lang="en-ZA" u="sng" dirty="0" smtClean="0"/>
              <a:t>:</a:t>
            </a:r>
          </a:p>
          <a:p>
            <a:pPr marL="0" indent="0">
              <a:buNone/>
            </a:pPr>
            <a:r>
              <a:rPr lang="en-ZA" sz="2000" dirty="0" smtClean="0"/>
              <a:t>Dharma:</a:t>
            </a:r>
          </a:p>
          <a:p>
            <a:pPr marL="0" indent="0">
              <a:buNone/>
            </a:pPr>
            <a:r>
              <a:rPr lang="en-ZA" sz="2000" dirty="0" err="1" smtClean="0"/>
              <a:t>Kruisig</a:t>
            </a:r>
            <a:r>
              <a:rPr lang="en-ZA" sz="2000" dirty="0" smtClean="0"/>
              <a:t>:</a:t>
            </a:r>
          </a:p>
          <a:p>
            <a:pPr marL="0" indent="0">
              <a:buNone/>
            </a:pPr>
            <a:r>
              <a:rPr lang="en-ZA" sz="2000" dirty="0" err="1" smtClean="0"/>
              <a:t>Stamgroep</a:t>
            </a:r>
            <a:r>
              <a:rPr lang="en-ZA" sz="2000" dirty="0" smtClean="0"/>
              <a:t>:</a:t>
            </a:r>
          </a:p>
          <a:p>
            <a:pPr marL="0" indent="0">
              <a:buNone/>
            </a:pPr>
            <a:r>
              <a:rPr lang="en-ZA" sz="2000" dirty="0" err="1" smtClean="0"/>
              <a:t>Voorvaders</a:t>
            </a:r>
            <a:r>
              <a:rPr lang="en-ZA" sz="2000" dirty="0" smtClean="0"/>
              <a:t>:</a:t>
            </a: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dirty="0" err="1" smtClean="0"/>
              <a:t>Skryf</a:t>
            </a:r>
            <a:r>
              <a:rPr lang="en-ZA" sz="2000" dirty="0" smtClean="0"/>
              <a:t> die </a:t>
            </a:r>
            <a:r>
              <a:rPr lang="en-ZA" sz="2000" dirty="0" err="1" smtClean="0"/>
              <a:t>volgende</a:t>
            </a:r>
            <a:r>
              <a:rPr lang="en-ZA" sz="2000" dirty="0" smtClean="0"/>
              <a:t> twee </a:t>
            </a:r>
            <a:r>
              <a:rPr lang="en-ZA" sz="2000" dirty="0" err="1" smtClean="0"/>
              <a:t>vrae</a:t>
            </a:r>
            <a:r>
              <a:rPr lang="en-ZA" sz="2000" dirty="0" smtClean="0"/>
              <a:t> </a:t>
            </a:r>
            <a:r>
              <a:rPr lang="en-ZA" sz="2000" dirty="0" err="1" smtClean="0"/>
              <a:t>neer</a:t>
            </a:r>
            <a:r>
              <a:rPr lang="en-ZA" sz="2000" dirty="0" smtClean="0"/>
              <a:t> en </a:t>
            </a:r>
            <a:r>
              <a:rPr lang="en-ZA" sz="2000" dirty="0" err="1" smtClean="0"/>
              <a:t>beantwoord</a:t>
            </a:r>
            <a:r>
              <a:rPr lang="en-ZA" sz="2000" dirty="0" smtClean="0"/>
              <a:t> </a:t>
            </a:r>
            <a:r>
              <a:rPr lang="en-ZA" sz="2000" dirty="0" err="1" smtClean="0"/>
              <a:t>dit</a:t>
            </a:r>
            <a:r>
              <a:rPr lang="en-ZA" sz="2000" dirty="0" smtClean="0"/>
              <a:t>.</a:t>
            </a:r>
          </a:p>
          <a:p>
            <a:pPr marL="0" indent="0">
              <a:buNone/>
            </a:pPr>
            <a:r>
              <a:rPr lang="en-ZA" sz="2000" dirty="0" smtClean="0"/>
              <a:t>1. </a:t>
            </a:r>
            <a:r>
              <a:rPr lang="en-ZA" sz="2000" b="1" dirty="0" err="1" smtClean="0"/>
              <a:t>Waarom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vier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Christene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Paasfees</a:t>
            </a:r>
            <a:r>
              <a:rPr lang="en-ZA" sz="2000" b="1" dirty="0" smtClean="0"/>
              <a:t>?</a:t>
            </a:r>
          </a:p>
          <a:p>
            <a:pPr marL="0" indent="0">
              <a:buNone/>
            </a:pPr>
            <a:r>
              <a:rPr lang="en-ZA" sz="2000" dirty="0" err="1" smtClean="0"/>
              <a:t>Christene</a:t>
            </a:r>
            <a:r>
              <a:rPr lang="en-ZA" sz="2000" dirty="0" smtClean="0"/>
              <a:t> </a:t>
            </a:r>
            <a:r>
              <a:rPr lang="en-ZA" sz="2000" dirty="0" err="1" smtClean="0"/>
              <a:t>vier</a:t>
            </a:r>
            <a:r>
              <a:rPr lang="en-ZA" sz="2000" dirty="0" smtClean="0"/>
              <a:t> die </a:t>
            </a:r>
            <a:r>
              <a:rPr lang="en-ZA" sz="2000" dirty="0" err="1" smtClean="0"/>
              <a:t>kruisiging</a:t>
            </a:r>
            <a:r>
              <a:rPr lang="en-ZA" sz="2000" dirty="0" smtClean="0"/>
              <a:t> van Jesus en die Jesus se </a:t>
            </a:r>
            <a:r>
              <a:rPr lang="en-ZA" sz="2000" dirty="0" err="1" smtClean="0"/>
              <a:t>opstanding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2. </a:t>
            </a:r>
            <a:r>
              <a:rPr lang="en-ZA" sz="2000" b="1" dirty="0" err="1" smtClean="0"/>
              <a:t>Wat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gebeur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tydens</a:t>
            </a:r>
            <a:r>
              <a:rPr lang="en-ZA" sz="2000" b="1" dirty="0" smtClean="0"/>
              <a:t> </a:t>
            </a:r>
            <a:r>
              <a:rPr lang="en-ZA" sz="2000" b="1" dirty="0" err="1" smtClean="0"/>
              <a:t>Vesak</a:t>
            </a:r>
            <a:r>
              <a:rPr lang="en-ZA" sz="2000" b="1" dirty="0" smtClean="0"/>
              <a:t>?</a:t>
            </a:r>
          </a:p>
          <a:p>
            <a:pPr marL="0" indent="0">
              <a:buNone/>
            </a:pPr>
            <a:r>
              <a:rPr lang="en-ZA" sz="2000" dirty="0" err="1" smtClean="0"/>
              <a:t>Herdenk</a:t>
            </a:r>
            <a:r>
              <a:rPr lang="en-ZA" sz="2000" dirty="0" smtClean="0"/>
              <a:t> </a:t>
            </a:r>
            <a:r>
              <a:rPr lang="en-ZA" sz="2000" dirty="0" err="1" smtClean="0"/>
              <a:t>geboorte,verligting</a:t>
            </a:r>
            <a:r>
              <a:rPr lang="en-ZA" sz="2000" dirty="0" smtClean="0"/>
              <a:t> en </a:t>
            </a:r>
            <a:r>
              <a:rPr lang="en-ZA" sz="2000" dirty="0" err="1" smtClean="0"/>
              <a:t>dood</a:t>
            </a:r>
            <a:r>
              <a:rPr lang="en-ZA" sz="2000" dirty="0" smtClean="0"/>
              <a:t>. </a:t>
            </a:r>
            <a:r>
              <a:rPr lang="en-ZA" sz="2000" dirty="0" err="1" smtClean="0"/>
              <a:t>Hulle</a:t>
            </a:r>
            <a:r>
              <a:rPr lang="en-ZA" sz="2000" dirty="0" smtClean="0"/>
              <a:t> </a:t>
            </a:r>
            <a:r>
              <a:rPr lang="en-ZA" sz="2000" dirty="0" err="1" smtClean="0"/>
              <a:t>gaan</a:t>
            </a:r>
            <a:r>
              <a:rPr lang="en-ZA" sz="2000" dirty="0" smtClean="0"/>
              <a:t> </a:t>
            </a:r>
            <a:r>
              <a:rPr lang="en-ZA" sz="2000" dirty="0" err="1" smtClean="0"/>
              <a:t>tempels</a:t>
            </a:r>
            <a:r>
              <a:rPr lang="en-ZA" sz="2000" dirty="0" smtClean="0"/>
              <a:t> toe.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13717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Week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Veiligheidsmaatreëls</a:t>
            </a:r>
            <a:r>
              <a:rPr lang="en-ZA" dirty="0" smtClean="0"/>
              <a:t> by die </a:t>
            </a:r>
            <a:r>
              <a:rPr lang="en-ZA" dirty="0" err="1" smtClean="0"/>
              <a:t>huis</a:t>
            </a:r>
            <a:r>
              <a:rPr lang="en-ZA" dirty="0" smtClean="0"/>
              <a:t> en in die </a:t>
            </a:r>
            <a:r>
              <a:rPr lang="en-ZA" dirty="0" err="1" smtClean="0"/>
              <a:t>omgewing</a:t>
            </a:r>
            <a:r>
              <a:rPr lang="en-ZA" dirty="0" smtClean="0"/>
              <a:t>. (Bl. 102)</a:t>
            </a:r>
          </a:p>
          <a:p>
            <a:r>
              <a:rPr lang="en-ZA" dirty="0" err="1" smtClean="0"/>
              <a:t>Sleutelwoorde</a:t>
            </a:r>
            <a:r>
              <a:rPr lang="en-ZA" dirty="0" smtClean="0"/>
              <a:t>:</a:t>
            </a:r>
          </a:p>
          <a:p>
            <a:r>
              <a:rPr lang="en-ZA" sz="2000" dirty="0" err="1" smtClean="0"/>
              <a:t>Verval</a:t>
            </a:r>
            <a:r>
              <a:rPr lang="en-ZA" sz="2000" dirty="0" smtClean="0"/>
              <a:t>:</a:t>
            </a:r>
          </a:p>
          <a:p>
            <a:endParaRPr lang="en-ZA" sz="2000" dirty="0" smtClean="0"/>
          </a:p>
          <a:p>
            <a:r>
              <a:rPr lang="en-ZA" sz="2000" dirty="0" err="1" smtClean="0"/>
              <a:t>Wenk</a:t>
            </a:r>
            <a:r>
              <a:rPr lang="en-ZA" sz="2000" dirty="0" smtClean="0"/>
              <a:t>!!!!</a:t>
            </a:r>
            <a:endParaRPr lang="en-ZA" sz="2000" dirty="0"/>
          </a:p>
          <a:p>
            <a:r>
              <a:rPr lang="en-ZA" sz="2000" i="1" dirty="0" err="1" smtClean="0"/>
              <a:t>Belangrik</a:t>
            </a:r>
            <a:r>
              <a:rPr lang="en-ZA" sz="2000" i="1" dirty="0" smtClean="0"/>
              <a:t> </a:t>
            </a:r>
            <a:r>
              <a:rPr lang="en-ZA" sz="2000" i="1" dirty="0" err="1" smtClean="0"/>
              <a:t>vir</a:t>
            </a:r>
            <a:r>
              <a:rPr lang="en-ZA" sz="2000" i="1" dirty="0" smtClean="0"/>
              <a:t> </a:t>
            </a:r>
            <a:r>
              <a:rPr lang="en-ZA" sz="2000" i="1" dirty="0" err="1" smtClean="0"/>
              <a:t>eksamen</a:t>
            </a:r>
            <a:r>
              <a:rPr lang="en-ZA" sz="2000" dirty="0" smtClean="0"/>
              <a:t>:</a:t>
            </a:r>
          </a:p>
          <a:p>
            <a:r>
              <a:rPr lang="en-ZA" sz="2000" dirty="0" err="1" smtClean="0"/>
              <a:t>Wat</a:t>
            </a:r>
            <a:r>
              <a:rPr lang="en-ZA" sz="2000" dirty="0" smtClean="0"/>
              <a:t> </a:t>
            </a:r>
            <a:r>
              <a:rPr lang="en-ZA" sz="2000" dirty="0" err="1" smtClean="0"/>
              <a:t>om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doen</a:t>
            </a:r>
            <a:r>
              <a:rPr lang="en-ZA" sz="2000" dirty="0" smtClean="0"/>
              <a:t> as </a:t>
            </a:r>
            <a:r>
              <a:rPr lang="en-ZA" sz="2000" dirty="0" err="1" smtClean="0"/>
              <a:t>daar</a:t>
            </a:r>
            <a:r>
              <a:rPr lang="en-ZA" sz="2000" dirty="0" smtClean="0"/>
              <a:t> ‘n brand is: (Bl103)  	</a:t>
            </a:r>
            <a:r>
              <a:rPr lang="en-ZA" sz="2000" dirty="0" err="1" smtClean="0"/>
              <a:t>Voltooi</a:t>
            </a:r>
            <a:r>
              <a:rPr lang="en-ZA" sz="2000" dirty="0" smtClean="0"/>
              <a:t> in </a:t>
            </a:r>
            <a:r>
              <a:rPr lang="en-ZA" sz="2000" dirty="0" err="1" smtClean="0"/>
              <a:t>werkboek</a:t>
            </a:r>
            <a:r>
              <a:rPr lang="en-ZA" sz="2000" dirty="0" smtClean="0"/>
              <a:t>.	</a:t>
            </a:r>
            <a:r>
              <a:rPr lang="en-ZA" sz="2000" dirty="0" err="1" smtClean="0"/>
              <a:t>Som</a:t>
            </a:r>
            <a:r>
              <a:rPr lang="en-ZA" sz="2000" dirty="0" smtClean="0"/>
              <a:t> op.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9848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ZA" dirty="0" smtClean="0"/>
              <a:t>Week 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Die </a:t>
            </a:r>
            <a:r>
              <a:rPr lang="en-ZA" dirty="0" err="1" smtClean="0"/>
              <a:t>misbruik</a:t>
            </a:r>
            <a:r>
              <a:rPr lang="en-ZA" dirty="0" smtClean="0"/>
              <a:t> van </a:t>
            </a:r>
            <a:r>
              <a:rPr lang="en-ZA" dirty="0" err="1" smtClean="0"/>
              <a:t>middels</a:t>
            </a:r>
            <a:r>
              <a:rPr lang="en-ZA" dirty="0" smtClean="0"/>
              <a:t>. (Bl. 152)</a:t>
            </a:r>
          </a:p>
          <a:p>
            <a:pPr marL="0" indent="0">
              <a:buNone/>
            </a:pPr>
            <a:r>
              <a:rPr lang="en-ZA" dirty="0" err="1" smtClean="0"/>
              <a:t>Sleutelwoorde</a:t>
            </a:r>
            <a:r>
              <a:rPr lang="en-ZA" dirty="0" smtClean="0"/>
              <a:t>:</a:t>
            </a:r>
          </a:p>
          <a:p>
            <a:pPr marL="0" indent="0">
              <a:buNone/>
            </a:pPr>
            <a:r>
              <a:rPr lang="en-ZA" sz="2000" dirty="0" err="1" smtClean="0"/>
              <a:t>Onwettig</a:t>
            </a:r>
            <a:r>
              <a:rPr lang="en-ZA" sz="2000" dirty="0" smtClean="0"/>
              <a:t>:</a:t>
            </a:r>
          </a:p>
          <a:p>
            <a:pPr marL="0" indent="0">
              <a:buNone/>
            </a:pPr>
            <a:r>
              <a:rPr lang="en-ZA" sz="2000" dirty="0" err="1" smtClean="0"/>
              <a:t>Verslaaf</a:t>
            </a:r>
            <a:r>
              <a:rPr lang="en-ZA" sz="2000" dirty="0" smtClean="0"/>
              <a:t>:</a:t>
            </a:r>
          </a:p>
          <a:p>
            <a:pPr marL="0" indent="0">
              <a:buNone/>
            </a:pPr>
            <a:r>
              <a:rPr lang="en-ZA" dirty="0" smtClean="0"/>
              <a:t>Trek table </a:t>
            </a:r>
            <a:r>
              <a:rPr lang="en-ZA" dirty="0" err="1" smtClean="0"/>
              <a:t>af</a:t>
            </a:r>
            <a:r>
              <a:rPr lang="en-ZA" dirty="0" smtClean="0"/>
              <a:t> in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werkboek</a:t>
            </a:r>
            <a:r>
              <a:rPr lang="en-ZA" dirty="0" smtClean="0"/>
              <a:t>:</a:t>
            </a:r>
          </a:p>
          <a:p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58280"/>
              </p:ext>
            </p:extLst>
          </p:nvPr>
        </p:nvGraphicFramePr>
        <p:xfrm>
          <a:off x="1441157" y="3730153"/>
          <a:ext cx="8128000" cy="288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659954">
                <a:tc gridSpan="2">
                  <a:txBody>
                    <a:bodyPr/>
                    <a:lstStyle/>
                    <a:p>
                      <a:pPr algn="ctr"/>
                      <a:r>
                        <a:rPr lang="en-ZA" sz="2800" dirty="0" err="1" smtClean="0">
                          <a:solidFill>
                            <a:schemeClr val="tx1"/>
                          </a:solidFill>
                        </a:rPr>
                        <a:t>Verdowingsmiddels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659954">
                <a:tc>
                  <a:txBody>
                    <a:bodyPr/>
                    <a:lstStyle/>
                    <a:p>
                      <a:pPr algn="ctr"/>
                      <a:r>
                        <a:rPr lang="en-ZA" b="1" dirty="0" err="1" smtClean="0"/>
                        <a:t>Wettig</a:t>
                      </a:r>
                      <a:endParaRPr lang="en-ZA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err="1" smtClean="0"/>
                        <a:t>Onwettig</a:t>
                      </a:r>
                      <a:endParaRPr lang="en-ZA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75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Kafeïen</a:t>
                      </a:r>
                      <a:endParaRPr lang="en-ZA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Medikasie</a:t>
                      </a:r>
                      <a:endParaRPr lang="en-ZA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Tabak</a:t>
                      </a:r>
                      <a:endParaRPr lang="en-ZA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Alkohol</a:t>
                      </a:r>
                      <a:endParaRPr lang="en-ZA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Dagga (</a:t>
                      </a:r>
                      <a:r>
                        <a:rPr lang="en-ZA" dirty="0" err="1" smtClean="0"/>
                        <a:t>slegs</a:t>
                      </a:r>
                      <a:r>
                        <a:rPr lang="en-ZA" dirty="0" smtClean="0"/>
                        <a:t> in </a:t>
                      </a:r>
                      <a:r>
                        <a:rPr lang="en-ZA" dirty="0" err="1" smtClean="0"/>
                        <a:t>jou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err="1" smtClean="0"/>
                        <a:t>eie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err="1" smtClean="0"/>
                        <a:t>erf</a:t>
                      </a:r>
                      <a:r>
                        <a:rPr lang="en-ZA" dirty="0" smtClean="0"/>
                        <a:t>)</a:t>
                      </a:r>
                      <a:endParaRPr lang="en-Z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Ecstacy</a:t>
                      </a:r>
                      <a:endParaRPr lang="en-ZA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Kokaïene</a:t>
                      </a:r>
                      <a:endParaRPr lang="en-ZA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Heroïene</a:t>
                      </a:r>
                      <a:endParaRPr lang="en-ZA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err="1" smtClean="0"/>
                        <a:t>Tik</a:t>
                      </a:r>
                      <a:endParaRPr lang="en-Z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xplosion 1 4"/>
          <p:cNvSpPr/>
          <p:nvPr/>
        </p:nvSpPr>
        <p:spPr>
          <a:xfrm>
            <a:off x="7920111" y="365125"/>
            <a:ext cx="3165230" cy="31236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9066627" y="1557624"/>
            <a:ext cx="87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LEER!!!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735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WENK !!!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Leer al die </a:t>
            </a:r>
            <a:r>
              <a:rPr lang="en-ZA" dirty="0" err="1" smtClean="0"/>
              <a:t>sleutelwoorde</a:t>
            </a:r>
            <a:r>
              <a:rPr lang="en-ZA" smtClean="0"/>
              <a:t>. 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517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</TotalTime>
  <Words>284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Office Theme</vt:lpstr>
      <vt:lpstr>Graad 5 PSW</vt:lpstr>
      <vt:lpstr>Week 1</vt:lpstr>
      <vt:lpstr>Memo. (vaardigheidfokus:Lees. (bl 98)</vt:lpstr>
      <vt:lpstr>Week 2</vt:lpstr>
      <vt:lpstr>Week 3</vt:lpstr>
      <vt:lpstr>Week 4</vt:lpstr>
      <vt:lpstr>WENK 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Graad 5 PSW</dc:title>
  <dc:creator>dirkvisser90@gmail.com</dc:creator>
  <cp:lastModifiedBy>dirkvisser90@gmail.com</cp:lastModifiedBy>
  <cp:revision>6</cp:revision>
  <dcterms:created xsi:type="dcterms:W3CDTF">2020-10-21T17:26:52Z</dcterms:created>
  <dcterms:modified xsi:type="dcterms:W3CDTF">2020-10-21T18:20:34Z</dcterms:modified>
</cp:coreProperties>
</file>